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2"/>
  </p:notesMasterIdLst>
  <p:handoutMasterIdLst>
    <p:handoutMasterId r:id="rId13"/>
  </p:handoutMasterIdLst>
  <p:sldIdLst>
    <p:sldId id="271" r:id="rId2"/>
    <p:sldId id="274" r:id="rId3"/>
    <p:sldId id="273" r:id="rId4"/>
    <p:sldId id="269" r:id="rId5"/>
    <p:sldId id="258" r:id="rId6"/>
    <p:sldId id="279" r:id="rId7"/>
    <p:sldId id="278" r:id="rId8"/>
    <p:sldId id="280" r:id="rId9"/>
    <p:sldId id="287" r:id="rId10"/>
    <p:sldId id="285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e, Alicia" initials="MA" lastIdx="1" clrIdx="0">
    <p:extLst>
      <p:ext uri="{19B8F6BF-5375-455C-9EA6-DF929625EA0E}">
        <p15:presenceInfo xmlns:p15="http://schemas.microsoft.com/office/powerpoint/2012/main" userId="S-1-5-21-2990473778-949983080-425034229-1742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70" d="100"/>
          <a:sy n="70" d="100"/>
        </p:scale>
        <p:origin x="536" y="6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08"/>
    </p:cViewPr>
  </p:sorter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3T15:06:05.103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820A1-2539-4A89-894D-FE3D812389A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667DC-67C3-48D0-AF6F-AA46D4EB8479}">
      <dgm:prSet phldrT="[Text]"/>
      <dgm:spPr/>
      <dgm:t>
        <a:bodyPr/>
        <a:lstStyle/>
        <a:p>
          <a:r>
            <a:rPr lang="en-US" dirty="0" smtClean="0"/>
            <a:t>Credit Recovery Form</a:t>
          </a:r>
          <a:endParaRPr lang="en-US" dirty="0"/>
        </a:p>
      </dgm:t>
    </dgm:pt>
    <dgm:pt modelId="{04D64170-7097-4FC2-8FAA-D7D3639B930A}" type="parTrans" cxnId="{D657C2CC-4570-40FF-A8E6-229A1B25BFB8}">
      <dgm:prSet/>
      <dgm:spPr/>
      <dgm:t>
        <a:bodyPr/>
        <a:lstStyle/>
        <a:p>
          <a:endParaRPr lang="en-US"/>
        </a:p>
      </dgm:t>
    </dgm:pt>
    <dgm:pt modelId="{71AA5415-7D8B-4551-A7D6-64A584CB9589}" type="sibTrans" cxnId="{D657C2CC-4570-40FF-A8E6-229A1B25BFB8}">
      <dgm:prSet/>
      <dgm:spPr/>
      <dgm:t>
        <a:bodyPr/>
        <a:lstStyle/>
        <a:p>
          <a:endParaRPr lang="en-US"/>
        </a:p>
      </dgm:t>
    </dgm:pt>
    <dgm:pt modelId="{6600EDC4-3786-445D-9068-BCD36D0B877A}">
      <dgm:prSet phldrT="[Text]"/>
      <dgm:spPr/>
      <dgm:t>
        <a:bodyPr/>
        <a:lstStyle/>
        <a:p>
          <a:r>
            <a:rPr lang="en-US" dirty="0" smtClean="0"/>
            <a:t>Differentiated Lessons</a:t>
          </a:r>
          <a:endParaRPr lang="en-US" dirty="0"/>
        </a:p>
      </dgm:t>
    </dgm:pt>
    <dgm:pt modelId="{2003B69A-1D5F-4F18-A69E-19F3D077C0C0}" type="parTrans" cxnId="{3A7A0ED3-8D46-46A5-B921-B956819D4252}">
      <dgm:prSet/>
      <dgm:spPr/>
      <dgm:t>
        <a:bodyPr/>
        <a:lstStyle/>
        <a:p>
          <a:endParaRPr lang="en-US"/>
        </a:p>
      </dgm:t>
    </dgm:pt>
    <dgm:pt modelId="{8BF7FDDA-92F9-47AE-A698-85088C7AD87B}" type="sibTrans" cxnId="{3A7A0ED3-8D46-46A5-B921-B956819D4252}">
      <dgm:prSet/>
      <dgm:spPr/>
      <dgm:t>
        <a:bodyPr/>
        <a:lstStyle/>
        <a:p>
          <a:endParaRPr lang="en-US"/>
        </a:p>
      </dgm:t>
    </dgm:pt>
    <dgm:pt modelId="{A81BD3C6-505B-4FE5-A9F6-7920F1AD15F3}">
      <dgm:prSet phldrT="[Text]"/>
      <dgm:spPr/>
      <dgm:t>
        <a:bodyPr/>
        <a:lstStyle/>
        <a:p>
          <a:r>
            <a:rPr lang="en-US" dirty="0" smtClean="0"/>
            <a:t>Determine Level</a:t>
          </a:r>
          <a:endParaRPr lang="en-US" dirty="0"/>
        </a:p>
      </dgm:t>
    </dgm:pt>
    <dgm:pt modelId="{EE7B17AB-F540-4FEF-99E0-73AF92806FC7}" type="parTrans" cxnId="{DE695E91-F966-416B-BB8C-8DCB0DFDE317}">
      <dgm:prSet/>
      <dgm:spPr/>
      <dgm:t>
        <a:bodyPr/>
        <a:lstStyle/>
        <a:p>
          <a:endParaRPr lang="en-US"/>
        </a:p>
      </dgm:t>
    </dgm:pt>
    <dgm:pt modelId="{D93006D0-03A7-4A2D-AE1D-71AC7ACBCED5}" type="sibTrans" cxnId="{DE695E91-F966-416B-BB8C-8DCB0DFDE317}">
      <dgm:prSet/>
      <dgm:spPr/>
      <dgm:t>
        <a:bodyPr/>
        <a:lstStyle/>
        <a:p>
          <a:endParaRPr lang="en-US"/>
        </a:p>
      </dgm:t>
    </dgm:pt>
    <dgm:pt modelId="{7814D0B3-5299-40F6-A7F7-D2E44C32679C}">
      <dgm:prSet phldrT="[Text]"/>
      <dgm:spPr/>
      <dgm:t>
        <a:bodyPr/>
        <a:lstStyle/>
        <a:p>
          <a:r>
            <a:rPr lang="en-US" dirty="0" smtClean="0"/>
            <a:t>Enrollment</a:t>
          </a:r>
          <a:endParaRPr lang="en-US" dirty="0"/>
        </a:p>
      </dgm:t>
    </dgm:pt>
    <dgm:pt modelId="{0D7AEB5C-4D63-4F5D-99AD-FE8A52EF6E49}" type="parTrans" cxnId="{A31E5F1B-CC99-43C1-87BD-B6113198B208}">
      <dgm:prSet/>
      <dgm:spPr/>
      <dgm:t>
        <a:bodyPr/>
        <a:lstStyle/>
        <a:p>
          <a:endParaRPr lang="en-US"/>
        </a:p>
      </dgm:t>
    </dgm:pt>
    <dgm:pt modelId="{188939AE-1B96-4C86-892D-C1F757701370}" type="sibTrans" cxnId="{A31E5F1B-CC99-43C1-87BD-B6113198B208}">
      <dgm:prSet/>
      <dgm:spPr/>
      <dgm:t>
        <a:bodyPr/>
        <a:lstStyle/>
        <a:p>
          <a:endParaRPr lang="en-US"/>
        </a:p>
      </dgm:t>
    </dgm:pt>
    <dgm:pt modelId="{387D1D63-2879-4140-AA7A-2AA9B400E96D}">
      <dgm:prSet phldrT="[Text]"/>
      <dgm:spPr/>
      <dgm:t>
        <a:bodyPr/>
        <a:lstStyle/>
        <a:p>
          <a:r>
            <a:rPr lang="en-US" dirty="0" smtClean="0"/>
            <a:t>CR Courses</a:t>
          </a:r>
          <a:endParaRPr lang="en-US" dirty="0"/>
        </a:p>
      </dgm:t>
    </dgm:pt>
    <dgm:pt modelId="{0EAE5B49-3938-4951-8DCC-BB531B37A25E}" type="parTrans" cxnId="{B6E0CD37-1629-4CF6-89FC-CFFC8F0470A0}">
      <dgm:prSet/>
      <dgm:spPr/>
      <dgm:t>
        <a:bodyPr/>
        <a:lstStyle/>
        <a:p>
          <a:endParaRPr lang="en-US"/>
        </a:p>
      </dgm:t>
    </dgm:pt>
    <dgm:pt modelId="{27B4D4B1-2A5E-4A4E-8B75-EA01CB1F00AF}" type="sibTrans" cxnId="{B6E0CD37-1629-4CF6-89FC-CFFC8F0470A0}">
      <dgm:prSet/>
      <dgm:spPr/>
      <dgm:t>
        <a:bodyPr/>
        <a:lstStyle/>
        <a:p>
          <a:endParaRPr lang="en-US"/>
        </a:p>
      </dgm:t>
    </dgm:pt>
    <dgm:pt modelId="{5360B63B-ED32-4AEB-8A04-02EC1C14F724}">
      <dgm:prSet phldrT="[Text]"/>
      <dgm:spPr/>
      <dgm:t>
        <a:bodyPr/>
        <a:lstStyle/>
        <a:p>
          <a:r>
            <a:rPr lang="en-US" dirty="0" smtClean="0"/>
            <a:t>Enrollment</a:t>
          </a:r>
          <a:endParaRPr lang="en-US" dirty="0"/>
        </a:p>
      </dgm:t>
    </dgm:pt>
    <dgm:pt modelId="{7BA976A8-5FE9-4E47-865A-84783ACDFF3E}" type="parTrans" cxnId="{FB6F13F1-BFF9-4305-8304-7E1F94ED4643}">
      <dgm:prSet/>
      <dgm:spPr/>
      <dgm:t>
        <a:bodyPr/>
        <a:lstStyle/>
        <a:p>
          <a:endParaRPr lang="en-US"/>
        </a:p>
      </dgm:t>
    </dgm:pt>
    <dgm:pt modelId="{EDCC3978-B69C-40DE-9155-FEDA6E5A8663}" type="sibTrans" cxnId="{FB6F13F1-BFF9-4305-8304-7E1F94ED4643}">
      <dgm:prSet/>
      <dgm:spPr/>
      <dgm:t>
        <a:bodyPr/>
        <a:lstStyle/>
        <a:p>
          <a:endParaRPr lang="en-US"/>
        </a:p>
      </dgm:t>
    </dgm:pt>
    <dgm:pt modelId="{38FB3D5D-3A2E-4B92-B702-86121DFBE777}">
      <dgm:prSet phldrT="[Text]"/>
      <dgm:spPr/>
      <dgm:t>
        <a:bodyPr/>
        <a:lstStyle/>
        <a:p>
          <a:pPr algn="ctr"/>
          <a:r>
            <a:rPr lang="en-US" dirty="0" smtClean="0"/>
            <a:t>Contact Alicia Moore</a:t>
          </a:r>
          <a:endParaRPr lang="en-US" dirty="0"/>
        </a:p>
      </dgm:t>
    </dgm:pt>
    <dgm:pt modelId="{154E6098-BA12-4F57-BABE-33B5BBC77FE0}" type="parTrans" cxnId="{03727CE9-0CEA-4E99-B569-1D1E0222D0B2}">
      <dgm:prSet/>
      <dgm:spPr/>
      <dgm:t>
        <a:bodyPr/>
        <a:lstStyle/>
        <a:p>
          <a:endParaRPr lang="en-US"/>
        </a:p>
      </dgm:t>
    </dgm:pt>
    <dgm:pt modelId="{66DFED9B-D8DD-43D0-88EF-E455710DF190}" type="sibTrans" cxnId="{03727CE9-0CEA-4E99-B569-1D1E0222D0B2}">
      <dgm:prSet/>
      <dgm:spPr/>
      <dgm:t>
        <a:bodyPr/>
        <a:lstStyle/>
        <a:p>
          <a:endParaRPr lang="en-US"/>
        </a:p>
      </dgm:t>
    </dgm:pt>
    <dgm:pt modelId="{AD89F848-CBEF-494C-806E-E8D12B142F29}" type="pres">
      <dgm:prSet presAssocID="{FB0820A1-2539-4A89-894D-FE3D812389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229D25-968D-4AED-8214-75982204E2A1}" type="pres">
      <dgm:prSet presAssocID="{E64667DC-67C3-48D0-AF6F-AA46D4EB8479}" presName="hierRoot1" presStyleCnt="0"/>
      <dgm:spPr/>
    </dgm:pt>
    <dgm:pt modelId="{6ED28B82-6F16-4E29-942B-1DE873BD0A90}" type="pres">
      <dgm:prSet presAssocID="{E64667DC-67C3-48D0-AF6F-AA46D4EB8479}" presName="composite" presStyleCnt="0"/>
      <dgm:spPr/>
    </dgm:pt>
    <dgm:pt modelId="{FB6EDCD2-3FA6-4CA8-AE6F-6917E2D9250E}" type="pres">
      <dgm:prSet presAssocID="{E64667DC-67C3-48D0-AF6F-AA46D4EB8479}" presName="image" presStyleLbl="node0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AD99F1-C541-467F-81A2-1117C3CF4EA5}" type="pres">
      <dgm:prSet presAssocID="{E64667DC-67C3-48D0-AF6F-AA46D4EB8479}" presName="text" presStyleLbl="revTx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D2ECC3-4F5D-47A9-9AF9-9F9CF71DF66C}" type="pres">
      <dgm:prSet presAssocID="{E64667DC-67C3-48D0-AF6F-AA46D4EB8479}" presName="hierChild2" presStyleCnt="0"/>
      <dgm:spPr/>
    </dgm:pt>
    <dgm:pt modelId="{54B2A2E3-2904-4980-BDDC-D273CE324914}" type="pres">
      <dgm:prSet presAssocID="{2003B69A-1D5F-4F18-A69E-19F3D077C0C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3222379-729A-44BA-A03E-6ED956B85A32}" type="pres">
      <dgm:prSet presAssocID="{6600EDC4-3786-445D-9068-BCD36D0B877A}" presName="hierRoot2" presStyleCnt="0"/>
      <dgm:spPr/>
    </dgm:pt>
    <dgm:pt modelId="{B0D9ACF9-562F-48F3-983C-4D4A9F2BE573}" type="pres">
      <dgm:prSet presAssocID="{6600EDC4-3786-445D-9068-BCD36D0B877A}" presName="composite2" presStyleCnt="0"/>
      <dgm:spPr/>
    </dgm:pt>
    <dgm:pt modelId="{9184E4D1-3B50-40B3-96E6-13DB80D38752}" type="pres">
      <dgm:prSet presAssocID="{6600EDC4-3786-445D-9068-BCD36D0B877A}" presName="image2" presStyleLbl="node2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en-US"/>
        </a:p>
      </dgm:t>
    </dgm:pt>
    <dgm:pt modelId="{128A28B5-2DA5-4C5C-82FC-F0F83DE18DB2}" type="pres">
      <dgm:prSet presAssocID="{6600EDC4-3786-445D-9068-BCD36D0B877A}" presName="text2" presStyleLbl="revTx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A6048C-CCB8-475F-8534-1E1628D64B2B}" type="pres">
      <dgm:prSet presAssocID="{6600EDC4-3786-445D-9068-BCD36D0B877A}" presName="hierChild3" presStyleCnt="0"/>
      <dgm:spPr/>
    </dgm:pt>
    <dgm:pt modelId="{57B19811-D38F-49FE-A1F6-5854EABB42B7}" type="pres">
      <dgm:prSet presAssocID="{EE7B17AB-F540-4FEF-99E0-73AF92806FC7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1868DD9-7EE1-434C-AC7A-000B9A9561D1}" type="pres">
      <dgm:prSet presAssocID="{A81BD3C6-505B-4FE5-A9F6-7920F1AD15F3}" presName="hierRoot3" presStyleCnt="0"/>
      <dgm:spPr/>
    </dgm:pt>
    <dgm:pt modelId="{BC8A5F2B-76BD-4444-8428-44128F3D83EB}" type="pres">
      <dgm:prSet presAssocID="{A81BD3C6-505B-4FE5-A9F6-7920F1AD15F3}" presName="composite3" presStyleCnt="0"/>
      <dgm:spPr/>
    </dgm:pt>
    <dgm:pt modelId="{42606BB3-D845-4C0C-B5CB-C19CE18944A6}" type="pres">
      <dgm:prSet presAssocID="{A81BD3C6-505B-4FE5-A9F6-7920F1AD15F3}" presName="image3" presStyleLbl="node3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E802D42F-7E45-4BA7-B45F-286CE15AD7E8}" type="pres">
      <dgm:prSet presAssocID="{A81BD3C6-505B-4FE5-A9F6-7920F1AD15F3}" presName="text3" presStyleLbl="revTx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402EC5-5A64-4614-8465-7CADD32E7CDC}" type="pres">
      <dgm:prSet presAssocID="{A81BD3C6-505B-4FE5-A9F6-7920F1AD15F3}" presName="hierChild4" presStyleCnt="0"/>
      <dgm:spPr/>
    </dgm:pt>
    <dgm:pt modelId="{7E6DE668-DADD-45D6-8728-61C1C3601089}" type="pres">
      <dgm:prSet presAssocID="{0D7AEB5C-4D63-4F5D-99AD-FE8A52EF6E49}" presName="Name17" presStyleLbl="parChTrans1D3" presStyleIdx="1" presStyleCnt="3"/>
      <dgm:spPr/>
      <dgm:t>
        <a:bodyPr/>
        <a:lstStyle/>
        <a:p>
          <a:endParaRPr lang="en-US"/>
        </a:p>
      </dgm:t>
    </dgm:pt>
    <dgm:pt modelId="{D6353077-FC7A-482D-A0FB-D49A97C185EB}" type="pres">
      <dgm:prSet presAssocID="{7814D0B3-5299-40F6-A7F7-D2E44C32679C}" presName="hierRoot3" presStyleCnt="0"/>
      <dgm:spPr/>
    </dgm:pt>
    <dgm:pt modelId="{CD0F4D43-366B-45B9-AC8D-2248160076A0}" type="pres">
      <dgm:prSet presAssocID="{7814D0B3-5299-40F6-A7F7-D2E44C32679C}" presName="composite3" presStyleCnt="0"/>
      <dgm:spPr/>
    </dgm:pt>
    <dgm:pt modelId="{C4A47FFC-FA23-475B-8107-E1E93A47BC44}" type="pres">
      <dgm:prSet presAssocID="{7814D0B3-5299-40F6-A7F7-D2E44C32679C}" presName="image3" presStyleLbl="node3" presStyleIdx="1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298D5B71-2D46-4ECB-BAEB-EE045AB4D59C}" type="pres">
      <dgm:prSet presAssocID="{7814D0B3-5299-40F6-A7F7-D2E44C32679C}" presName="text3" presStyleLbl="revTx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826FFE-8FC2-4787-B996-F95C72835876}" type="pres">
      <dgm:prSet presAssocID="{7814D0B3-5299-40F6-A7F7-D2E44C32679C}" presName="hierChild4" presStyleCnt="0"/>
      <dgm:spPr/>
    </dgm:pt>
    <dgm:pt modelId="{DF1B3D89-DC51-4ADD-A37A-9B0DB64E0B34}" type="pres">
      <dgm:prSet presAssocID="{0EAE5B49-3938-4951-8DCC-BB531B37A25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55C14BE-7719-47EE-84FA-CF15E83D7A75}" type="pres">
      <dgm:prSet presAssocID="{387D1D63-2879-4140-AA7A-2AA9B400E96D}" presName="hierRoot2" presStyleCnt="0"/>
      <dgm:spPr/>
    </dgm:pt>
    <dgm:pt modelId="{B22B85F3-2E1C-4004-BA32-787E8E662EE8}" type="pres">
      <dgm:prSet presAssocID="{387D1D63-2879-4140-AA7A-2AA9B400E96D}" presName="composite2" presStyleCnt="0"/>
      <dgm:spPr/>
    </dgm:pt>
    <dgm:pt modelId="{6D950624-D7AE-490E-8640-B3FD40D33DF6}" type="pres">
      <dgm:prSet presAssocID="{387D1D63-2879-4140-AA7A-2AA9B400E96D}" presName="image2" presStyleLbl="node2" presStyleIdx="1" presStyleCnt="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9319BB95-DDDC-4A7E-9B37-F3D8F10828FC}" type="pres">
      <dgm:prSet presAssocID="{387D1D63-2879-4140-AA7A-2AA9B400E96D}" presName="text2" presStyleLbl="revTx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C6A40E-E328-4140-975B-086182B9F98F}" type="pres">
      <dgm:prSet presAssocID="{387D1D63-2879-4140-AA7A-2AA9B400E96D}" presName="hierChild3" presStyleCnt="0"/>
      <dgm:spPr/>
    </dgm:pt>
    <dgm:pt modelId="{ADF58BCE-D70D-452C-A200-686BA6B6E1B8}" type="pres">
      <dgm:prSet presAssocID="{7BA976A8-5FE9-4E47-865A-84783ACDFF3E}" presName="Name17" presStyleLbl="parChTrans1D3" presStyleIdx="2" presStyleCnt="3"/>
      <dgm:spPr/>
      <dgm:t>
        <a:bodyPr/>
        <a:lstStyle/>
        <a:p>
          <a:endParaRPr lang="en-US"/>
        </a:p>
      </dgm:t>
    </dgm:pt>
    <dgm:pt modelId="{A749408F-E1C9-4A8B-8DB1-C3CBC784446A}" type="pres">
      <dgm:prSet presAssocID="{5360B63B-ED32-4AEB-8A04-02EC1C14F724}" presName="hierRoot3" presStyleCnt="0"/>
      <dgm:spPr/>
    </dgm:pt>
    <dgm:pt modelId="{DE6750F7-65C6-4438-A498-95915B30B08B}" type="pres">
      <dgm:prSet presAssocID="{5360B63B-ED32-4AEB-8A04-02EC1C14F724}" presName="composite3" presStyleCnt="0"/>
      <dgm:spPr/>
    </dgm:pt>
    <dgm:pt modelId="{C32B2403-21B8-4041-8880-93405D14BED4}" type="pres">
      <dgm:prSet presAssocID="{5360B63B-ED32-4AEB-8A04-02EC1C14F724}" presName="image3" presStyleLbl="node3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6B908B7D-B365-4F58-826C-DF8AF3262A84}" type="pres">
      <dgm:prSet presAssocID="{5360B63B-ED32-4AEB-8A04-02EC1C14F724}" presName="text3" presStyleLbl="revTx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739FFD-D5FC-4E85-83F5-B0A31417CBF2}" type="pres">
      <dgm:prSet presAssocID="{5360B63B-ED32-4AEB-8A04-02EC1C14F724}" presName="hierChild4" presStyleCnt="0"/>
      <dgm:spPr/>
    </dgm:pt>
    <dgm:pt modelId="{6C1DD2CB-A709-4476-BEBD-54854536916C}" type="pres">
      <dgm:prSet presAssocID="{38FB3D5D-3A2E-4B92-B702-86121DFBE777}" presName="hierRoot1" presStyleCnt="0"/>
      <dgm:spPr/>
    </dgm:pt>
    <dgm:pt modelId="{65151ACF-A317-4F23-A615-A9561A107BBF}" type="pres">
      <dgm:prSet presAssocID="{38FB3D5D-3A2E-4B92-B702-86121DFBE777}" presName="composite" presStyleCnt="0"/>
      <dgm:spPr/>
    </dgm:pt>
    <dgm:pt modelId="{430FEA9F-B55A-43AE-A73E-6F6655FD9372}" type="pres">
      <dgm:prSet presAssocID="{38FB3D5D-3A2E-4B92-B702-86121DFBE777}" presName="image" presStyleLbl="node0" presStyleIdx="1" presStyleCnt="2" custAng="10800000" custFlipVert="1" custFlipHor="1" custScaleX="215798" custScaleY="124253" custLinFactX="-263736" custLinFactNeighborX="-300000" custLinFactNeighborY="-91837"/>
      <dgm:spPr/>
      <dgm:t>
        <a:bodyPr/>
        <a:lstStyle/>
        <a:p>
          <a:endParaRPr lang="en-US"/>
        </a:p>
      </dgm:t>
    </dgm:pt>
    <dgm:pt modelId="{AEBB5D79-CBDB-447D-A1E7-1E6E2FB1B471}" type="pres">
      <dgm:prSet presAssocID="{38FB3D5D-3A2E-4B92-B702-86121DFBE777}" presName="text" presStyleLbl="revTx" presStyleIdx="6" presStyleCnt="7" custScaleX="100717" custLinFactX="-140370" custLinFactY="185888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B832C7-8F27-4FDD-9076-E0E9B0CBB27E}" type="pres">
      <dgm:prSet presAssocID="{38FB3D5D-3A2E-4B92-B702-86121DFBE777}" presName="hierChild2" presStyleCnt="0"/>
      <dgm:spPr/>
    </dgm:pt>
  </dgm:ptLst>
  <dgm:cxnLst>
    <dgm:cxn modelId="{93ABE3A6-505C-4CF4-B745-6472239C5C73}" type="presOf" srcId="{387D1D63-2879-4140-AA7A-2AA9B400E96D}" destId="{9319BB95-DDDC-4A7E-9B37-F3D8F10828FC}" srcOrd="0" destOrd="0" presId="urn:microsoft.com/office/officeart/2009/layout/CirclePictureHierarchy"/>
    <dgm:cxn modelId="{4A6BAB5A-0D1A-4A4F-B95F-620F105AD6EE}" type="presOf" srcId="{7814D0B3-5299-40F6-A7F7-D2E44C32679C}" destId="{298D5B71-2D46-4ECB-BAEB-EE045AB4D59C}" srcOrd="0" destOrd="0" presId="urn:microsoft.com/office/officeart/2009/layout/CirclePictureHierarchy"/>
    <dgm:cxn modelId="{03727CE9-0CEA-4E99-B569-1D1E0222D0B2}" srcId="{FB0820A1-2539-4A89-894D-FE3D812389A2}" destId="{38FB3D5D-3A2E-4B92-B702-86121DFBE777}" srcOrd="1" destOrd="0" parTransId="{154E6098-BA12-4F57-BABE-33B5BBC77FE0}" sibTransId="{66DFED9B-D8DD-43D0-88EF-E455710DF190}"/>
    <dgm:cxn modelId="{3A7A0ED3-8D46-46A5-B921-B956819D4252}" srcId="{E64667DC-67C3-48D0-AF6F-AA46D4EB8479}" destId="{6600EDC4-3786-445D-9068-BCD36D0B877A}" srcOrd="0" destOrd="0" parTransId="{2003B69A-1D5F-4F18-A69E-19F3D077C0C0}" sibTransId="{8BF7FDDA-92F9-47AE-A698-85088C7AD87B}"/>
    <dgm:cxn modelId="{43520DB5-0526-472A-9FB2-AFCDF2D187FD}" type="presOf" srcId="{5360B63B-ED32-4AEB-8A04-02EC1C14F724}" destId="{6B908B7D-B365-4F58-826C-DF8AF3262A84}" srcOrd="0" destOrd="0" presId="urn:microsoft.com/office/officeart/2009/layout/CirclePictureHierarchy"/>
    <dgm:cxn modelId="{04219E13-85BF-47E2-AA3D-08E4542C2828}" type="presOf" srcId="{A81BD3C6-505B-4FE5-A9F6-7920F1AD15F3}" destId="{E802D42F-7E45-4BA7-B45F-286CE15AD7E8}" srcOrd="0" destOrd="0" presId="urn:microsoft.com/office/officeart/2009/layout/CirclePictureHierarchy"/>
    <dgm:cxn modelId="{1A3C69C6-B966-4F56-99BE-362FE935E001}" type="presOf" srcId="{E64667DC-67C3-48D0-AF6F-AA46D4EB8479}" destId="{8AAD99F1-C541-467F-81A2-1117C3CF4EA5}" srcOrd="0" destOrd="0" presId="urn:microsoft.com/office/officeart/2009/layout/CirclePictureHierarchy"/>
    <dgm:cxn modelId="{B6E0CD37-1629-4CF6-89FC-CFFC8F0470A0}" srcId="{E64667DC-67C3-48D0-AF6F-AA46D4EB8479}" destId="{387D1D63-2879-4140-AA7A-2AA9B400E96D}" srcOrd="1" destOrd="0" parTransId="{0EAE5B49-3938-4951-8DCC-BB531B37A25E}" sibTransId="{27B4D4B1-2A5E-4A4E-8B75-EA01CB1F00AF}"/>
    <dgm:cxn modelId="{FB6F13F1-BFF9-4305-8304-7E1F94ED4643}" srcId="{387D1D63-2879-4140-AA7A-2AA9B400E96D}" destId="{5360B63B-ED32-4AEB-8A04-02EC1C14F724}" srcOrd="0" destOrd="0" parTransId="{7BA976A8-5FE9-4E47-865A-84783ACDFF3E}" sibTransId="{EDCC3978-B69C-40DE-9155-FEDA6E5A8663}"/>
    <dgm:cxn modelId="{A31E5F1B-CC99-43C1-87BD-B6113198B208}" srcId="{6600EDC4-3786-445D-9068-BCD36D0B877A}" destId="{7814D0B3-5299-40F6-A7F7-D2E44C32679C}" srcOrd="1" destOrd="0" parTransId="{0D7AEB5C-4D63-4F5D-99AD-FE8A52EF6E49}" sibTransId="{188939AE-1B96-4C86-892D-C1F757701370}"/>
    <dgm:cxn modelId="{36F035CA-53DE-4D0F-A892-3B3D41CF95DB}" type="presOf" srcId="{6600EDC4-3786-445D-9068-BCD36D0B877A}" destId="{128A28B5-2DA5-4C5C-82FC-F0F83DE18DB2}" srcOrd="0" destOrd="0" presId="urn:microsoft.com/office/officeart/2009/layout/CirclePictureHierarchy"/>
    <dgm:cxn modelId="{C7C1E04C-3AE4-43F4-9A6E-4C6DD60A1380}" type="presOf" srcId="{EE7B17AB-F540-4FEF-99E0-73AF92806FC7}" destId="{57B19811-D38F-49FE-A1F6-5854EABB42B7}" srcOrd="0" destOrd="0" presId="urn:microsoft.com/office/officeart/2009/layout/CirclePictureHierarchy"/>
    <dgm:cxn modelId="{617CB43D-B751-4032-A6C0-EF65992BEDDE}" type="presOf" srcId="{0EAE5B49-3938-4951-8DCC-BB531B37A25E}" destId="{DF1B3D89-DC51-4ADD-A37A-9B0DB64E0B34}" srcOrd="0" destOrd="0" presId="urn:microsoft.com/office/officeart/2009/layout/CirclePictureHierarchy"/>
    <dgm:cxn modelId="{C1E95844-43CA-4E89-8CC2-4D91D4EB6D7D}" type="presOf" srcId="{2003B69A-1D5F-4F18-A69E-19F3D077C0C0}" destId="{54B2A2E3-2904-4980-BDDC-D273CE324914}" srcOrd="0" destOrd="0" presId="urn:microsoft.com/office/officeart/2009/layout/CirclePictureHierarchy"/>
    <dgm:cxn modelId="{58884CC0-7283-4D92-BCD2-D6BD5F448D5D}" type="presOf" srcId="{7BA976A8-5FE9-4E47-865A-84783ACDFF3E}" destId="{ADF58BCE-D70D-452C-A200-686BA6B6E1B8}" srcOrd="0" destOrd="0" presId="urn:microsoft.com/office/officeart/2009/layout/CirclePictureHierarchy"/>
    <dgm:cxn modelId="{40D6AAB2-3893-4004-BD4F-7ED9213DFB30}" type="presOf" srcId="{0D7AEB5C-4D63-4F5D-99AD-FE8A52EF6E49}" destId="{7E6DE668-DADD-45D6-8728-61C1C3601089}" srcOrd="0" destOrd="0" presId="urn:microsoft.com/office/officeart/2009/layout/CirclePictureHierarchy"/>
    <dgm:cxn modelId="{9BCAE46E-E5B7-4737-90A0-8CF732100A95}" type="presOf" srcId="{38FB3D5D-3A2E-4B92-B702-86121DFBE777}" destId="{AEBB5D79-CBDB-447D-A1E7-1E6E2FB1B471}" srcOrd="0" destOrd="0" presId="urn:microsoft.com/office/officeart/2009/layout/CirclePictureHierarchy"/>
    <dgm:cxn modelId="{D657C2CC-4570-40FF-A8E6-229A1B25BFB8}" srcId="{FB0820A1-2539-4A89-894D-FE3D812389A2}" destId="{E64667DC-67C3-48D0-AF6F-AA46D4EB8479}" srcOrd="0" destOrd="0" parTransId="{04D64170-7097-4FC2-8FAA-D7D3639B930A}" sibTransId="{71AA5415-7D8B-4551-A7D6-64A584CB9589}"/>
    <dgm:cxn modelId="{6A00EA1E-D6F7-4F40-8D0C-A0F4F35040C6}" type="presOf" srcId="{FB0820A1-2539-4A89-894D-FE3D812389A2}" destId="{AD89F848-CBEF-494C-806E-E8D12B142F29}" srcOrd="0" destOrd="0" presId="urn:microsoft.com/office/officeart/2009/layout/CirclePictureHierarchy"/>
    <dgm:cxn modelId="{DE695E91-F966-416B-BB8C-8DCB0DFDE317}" srcId="{6600EDC4-3786-445D-9068-BCD36D0B877A}" destId="{A81BD3C6-505B-4FE5-A9F6-7920F1AD15F3}" srcOrd="0" destOrd="0" parTransId="{EE7B17AB-F540-4FEF-99E0-73AF92806FC7}" sibTransId="{D93006D0-03A7-4A2D-AE1D-71AC7ACBCED5}"/>
    <dgm:cxn modelId="{01FFF322-C2C6-4F8E-A2AE-33CA59434D02}" type="presParOf" srcId="{AD89F848-CBEF-494C-806E-E8D12B142F29}" destId="{65229D25-968D-4AED-8214-75982204E2A1}" srcOrd="0" destOrd="0" presId="urn:microsoft.com/office/officeart/2009/layout/CirclePictureHierarchy"/>
    <dgm:cxn modelId="{8AE7657C-F044-4A2C-A738-432EB9D3D4E7}" type="presParOf" srcId="{65229D25-968D-4AED-8214-75982204E2A1}" destId="{6ED28B82-6F16-4E29-942B-1DE873BD0A90}" srcOrd="0" destOrd="0" presId="urn:microsoft.com/office/officeart/2009/layout/CirclePictureHierarchy"/>
    <dgm:cxn modelId="{594C10D1-8930-4523-86C3-0082339CC2D0}" type="presParOf" srcId="{6ED28B82-6F16-4E29-942B-1DE873BD0A90}" destId="{FB6EDCD2-3FA6-4CA8-AE6F-6917E2D9250E}" srcOrd="0" destOrd="0" presId="urn:microsoft.com/office/officeart/2009/layout/CirclePictureHierarchy"/>
    <dgm:cxn modelId="{C0BBEDE4-20A5-4F93-A64E-505DD34B4DAC}" type="presParOf" srcId="{6ED28B82-6F16-4E29-942B-1DE873BD0A90}" destId="{8AAD99F1-C541-467F-81A2-1117C3CF4EA5}" srcOrd="1" destOrd="0" presId="urn:microsoft.com/office/officeart/2009/layout/CirclePictureHierarchy"/>
    <dgm:cxn modelId="{ECB6764E-0B97-4BAF-ACF2-5EA027A7DFBA}" type="presParOf" srcId="{65229D25-968D-4AED-8214-75982204E2A1}" destId="{0AD2ECC3-4F5D-47A9-9AF9-9F9CF71DF66C}" srcOrd="1" destOrd="0" presId="urn:microsoft.com/office/officeart/2009/layout/CirclePictureHierarchy"/>
    <dgm:cxn modelId="{6D4B7EA7-594D-4B60-A00F-A55FC9EE6ED8}" type="presParOf" srcId="{0AD2ECC3-4F5D-47A9-9AF9-9F9CF71DF66C}" destId="{54B2A2E3-2904-4980-BDDC-D273CE324914}" srcOrd="0" destOrd="0" presId="urn:microsoft.com/office/officeart/2009/layout/CirclePictureHierarchy"/>
    <dgm:cxn modelId="{22C791CE-CE7C-4F09-B075-F2F266F4556B}" type="presParOf" srcId="{0AD2ECC3-4F5D-47A9-9AF9-9F9CF71DF66C}" destId="{23222379-729A-44BA-A03E-6ED956B85A32}" srcOrd="1" destOrd="0" presId="urn:microsoft.com/office/officeart/2009/layout/CirclePictureHierarchy"/>
    <dgm:cxn modelId="{8A9EA873-AF6C-40A8-BAB4-61147E809FDC}" type="presParOf" srcId="{23222379-729A-44BA-A03E-6ED956B85A32}" destId="{B0D9ACF9-562F-48F3-983C-4D4A9F2BE573}" srcOrd="0" destOrd="0" presId="urn:microsoft.com/office/officeart/2009/layout/CirclePictureHierarchy"/>
    <dgm:cxn modelId="{A83CCFEB-1976-4B44-AB24-28CBECDCF90E}" type="presParOf" srcId="{B0D9ACF9-562F-48F3-983C-4D4A9F2BE573}" destId="{9184E4D1-3B50-40B3-96E6-13DB80D38752}" srcOrd="0" destOrd="0" presId="urn:microsoft.com/office/officeart/2009/layout/CirclePictureHierarchy"/>
    <dgm:cxn modelId="{BA5302B8-F4A2-4892-94CA-3FB81ED15852}" type="presParOf" srcId="{B0D9ACF9-562F-48F3-983C-4D4A9F2BE573}" destId="{128A28B5-2DA5-4C5C-82FC-F0F83DE18DB2}" srcOrd="1" destOrd="0" presId="urn:microsoft.com/office/officeart/2009/layout/CirclePictureHierarchy"/>
    <dgm:cxn modelId="{0651BAF4-8E0C-4343-85B4-6E83F251A7B7}" type="presParOf" srcId="{23222379-729A-44BA-A03E-6ED956B85A32}" destId="{A7A6048C-CCB8-475F-8534-1E1628D64B2B}" srcOrd="1" destOrd="0" presId="urn:microsoft.com/office/officeart/2009/layout/CirclePictureHierarchy"/>
    <dgm:cxn modelId="{4FA60713-5C24-4577-AEC5-2461EC9868F3}" type="presParOf" srcId="{A7A6048C-CCB8-475F-8534-1E1628D64B2B}" destId="{57B19811-D38F-49FE-A1F6-5854EABB42B7}" srcOrd="0" destOrd="0" presId="urn:microsoft.com/office/officeart/2009/layout/CirclePictureHierarchy"/>
    <dgm:cxn modelId="{025BC094-1A60-4A57-A124-5EDC0F47E942}" type="presParOf" srcId="{A7A6048C-CCB8-475F-8534-1E1628D64B2B}" destId="{A1868DD9-7EE1-434C-AC7A-000B9A9561D1}" srcOrd="1" destOrd="0" presId="urn:microsoft.com/office/officeart/2009/layout/CirclePictureHierarchy"/>
    <dgm:cxn modelId="{B91F7066-ABDE-43BD-AF32-E8491E970F56}" type="presParOf" srcId="{A1868DD9-7EE1-434C-AC7A-000B9A9561D1}" destId="{BC8A5F2B-76BD-4444-8428-44128F3D83EB}" srcOrd="0" destOrd="0" presId="urn:microsoft.com/office/officeart/2009/layout/CirclePictureHierarchy"/>
    <dgm:cxn modelId="{6BD9BD7E-D69E-4A6C-A456-82BC96FD8509}" type="presParOf" srcId="{BC8A5F2B-76BD-4444-8428-44128F3D83EB}" destId="{42606BB3-D845-4C0C-B5CB-C19CE18944A6}" srcOrd="0" destOrd="0" presId="urn:microsoft.com/office/officeart/2009/layout/CirclePictureHierarchy"/>
    <dgm:cxn modelId="{E981957F-AA2F-425D-A777-587415BD7733}" type="presParOf" srcId="{BC8A5F2B-76BD-4444-8428-44128F3D83EB}" destId="{E802D42F-7E45-4BA7-B45F-286CE15AD7E8}" srcOrd="1" destOrd="0" presId="urn:microsoft.com/office/officeart/2009/layout/CirclePictureHierarchy"/>
    <dgm:cxn modelId="{890B36AA-8DA4-41C7-961F-BE7E578A4E8A}" type="presParOf" srcId="{A1868DD9-7EE1-434C-AC7A-000B9A9561D1}" destId="{9B402EC5-5A64-4614-8465-7CADD32E7CDC}" srcOrd="1" destOrd="0" presId="urn:microsoft.com/office/officeart/2009/layout/CirclePictureHierarchy"/>
    <dgm:cxn modelId="{EB32879E-03AC-4DDC-93BE-BEB4722979C1}" type="presParOf" srcId="{A7A6048C-CCB8-475F-8534-1E1628D64B2B}" destId="{7E6DE668-DADD-45D6-8728-61C1C3601089}" srcOrd="2" destOrd="0" presId="urn:microsoft.com/office/officeart/2009/layout/CirclePictureHierarchy"/>
    <dgm:cxn modelId="{DB6018E0-905C-487A-A452-A5FB901FCFAD}" type="presParOf" srcId="{A7A6048C-CCB8-475F-8534-1E1628D64B2B}" destId="{D6353077-FC7A-482D-A0FB-D49A97C185EB}" srcOrd="3" destOrd="0" presId="urn:microsoft.com/office/officeart/2009/layout/CirclePictureHierarchy"/>
    <dgm:cxn modelId="{AA2A6375-C9EB-4DD0-9401-98E4B5AB77DE}" type="presParOf" srcId="{D6353077-FC7A-482D-A0FB-D49A97C185EB}" destId="{CD0F4D43-366B-45B9-AC8D-2248160076A0}" srcOrd="0" destOrd="0" presId="urn:microsoft.com/office/officeart/2009/layout/CirclePictureHierarchy"/>
    <dgm:cxn modelId="{E2453048-E725-4170-97AD-1877B278211E}" type="presParOf" srcId="{CD0F4D43-366B-45B9-AC8D-2248160076A0}" destId="{C4A47FFC-FA23-475B-8107-E1E93A47BC44}" srcOrd="0" destOrd="0" presId="urn:microsoft.com/office/officeart/2009/layout/CirclePictureHierarchy"/>
    <dgm:cxn modelId="{05406754-71B8-4389-AD1E-94C96CA12060}" type="presParOf" srcId="{CD0F4D43-366B-45B9-AC8D-2248160076A0}" destId="{298D5B71-2D46-4ECB-BAEB-EE045AB4D59C}" srcOrd="1" destOrd="0" presId="urn:microsoft.com/office/officeart/2009/layout/CirclePictureHierarchy"/>
    <dgm:cxn modelId="{D1D1DB45-BD49-4334-A8B8-97B5B3607CE7}" type="presParOf" srcId="{D6353077-FC7A-482D-A0FB-D49A97C185EB}" destId="{C7826FFE-8FC2-4787-B996-F95C72835876}" srcOrd="1" destOrd="0" presId="urn:microsoft.com/office/officeart/2009/layout/CirclePictureHierarchy"/>
    <dgm:cxn modelId="{653573F6-269E-4127-ABA4-87CD44D45E78}" type="presParOf" srcId="{0AD2ECC3-4F5D-47A9-9AF9-9F9CF71DF66C}" destId="{DF1B3D89-DC51-4ADD-A37A-9B0DB64E0B34}" srcOrd="2" destOrd="0" presId="urn:microsoft.com/office/officeart/2009/layout/CirclePictureHierarchy"/>
    <dgm:cxn modelId="{1AB92E2D-80E5-4BE9-920D-392D67482F97}" type="presParOf" srcId="{0AD2ECC3-4F5D-47A9-9AF9-9F9CF71DF66C}" destId="{A55C14BE-7719-47EE-84FA-CF15E83D7A75}" srcOrd="3" destOrd="0" presId="urn:microsoft.com/office/officeart/2009/layout/CirclePictureHierarchy"/>
    <dgm:cxn modelId="{155A4373-03AE-4604-9D49-ED2591D95418}" type="presParOf" srcId="{A55C14BE-7719-47EE-84FA-CF15E83D7A75}" destId="{B22B85F3-2E1C-4004-BA32-787E8E662EE8}" srcOrd="0" destOrd="0" presId="urn:microsoft.com/office/officeart/2009/layout/CirclePictureHierarchy"/>
    <dgm:cxn modelId="{C7EC9A20-B3F0-4255-B55A-3D8EB38F75C8}" type="presParOf" srcId="{B22B85F3-2E1C-4004-BA32-787E8E662EE8}" destId="{6D950624-D7AE-490E-8640-B3FD40D33DF6}" srcOrd="0" destOrd="0" presId="urn:microsoft.com/office/officeart/2009/layout/CirclePictureHierarchy"/>
    <dgm:cxn modelId="{7C58B657-8812-4067-9E48-6E3F31E78EA7}" type="presParOf" srcId="{B22B85F3-2E1C-4004-BA32-787E8E662EE8}" destId="{9319BB95-DDDC-4A7E-9B37-F3D8F10828FC}" srcOrd="1" destOrd="0" presId="urn:microsoft.com/office/officeart/2009/layout/CirclePictureHierarchy"/>
    <dgm:cxn modelId="{D99BEF9E-C219-4F20-A1FD-D6397A372F7C}" type="presParOf" srcId="{A55C14BE-7719-47EE-84FA-CF15E83D7A75}" destId="{ACC6A40E-E328-4140-975B-086182B9F98F}" srcOrd="1" destOrd="0" presId="urn:microsoft.com/office/officeart/2009/layout/CirclePictureHierarchy"/>
    <dgm:cxn modelId="{FAF99C76-4390-44CC-B5CC-025049347CC6}" type="presParOf" srcId="{ACC6A40E-E328-4140-975B-086182B9F98F}" destId="{ADF58BCE-D70D-452C-A200-686BA6B6E1B8}" srcOrd="0" destOrd="0" presId="urn:microsoft.com/office/officeart/2009/layout/CirclePictureHierarchy"/>
    <dgm:cxn modelId="{171A049D-A41E-41EC-BCFF-734A259AAE4F}" type="presParOf" srcId="{ACC6A40E-E328-4140-975B-086182B9F98F}" destId="{A749408F-E1C9-4A8B-8DB1-C3CBC784446A}" srcOrd="1" destOrd="0" presId="urn:microsoft.com/office/officeart/2009/layout/CirclePictureHierarchy"/>
    <dgm:cxn modelId="{516D0276-917C-4368-96D4-22B2B7798143}" type="presParOf" srcId="{A749408F-E1C9-4A8B-8DB1-C3CBC784446A}" destId="{DE6750F7-65C6-4438-A498-95915B30B08B}" srcOrd="0" destOrd="0" presId="urn:microsoft.com/office/officeart/2009/layout/CirclePictureHierarchy"/>
    <dgm:cxn modelId="{CBCED695-91FF-402A-8C98-E2E353AFD484}" type="presParOf" srcId="{DE6750F7-65C6-4438-A498-95915B30B08B}" destId="{C32B2403-21B8-4041-8880-93405D14BED4}" srcOrd="0" destOrd="0" presId="urn:microsoft.com/office/officeart/2009/layout/CirclePictureHierarchy"/>
    <dgm:cxn modelId="{BD3EFBF9-4585-449A-B9DF-740F9F39D722}" type="presParOf" srcId="{DE6750F7-65C6-4438-A498-95915B30B08B}" destId="{6B908B7D-B365-4F58-826C-DF8AF3262A84}" srcOrd="1" destOrd="0" presId="urn:microsoft.com/office/officeart/2009/layout/CirclePictureHierarchy"/>
    <dgm:cxn modelId="{1297C4D2-CEB5-4EEC-ACE5-716C3110055E}" type="presParOf" srcId="{A749408F-E1C9-4A8B-8DB1-C3CBC784446A}" destId="{1A739FFD-D5FC-4E85-83F5-B0A31417CBF2}" srcOrd="1" destOrd="0" presId="urn:microsoft.com/office/officeart/2009/layout/CirclePictureHierarchy"/>
    <dgm:cxn modelId="{F2AF1AA5-221B-4A51-BB13-31AD045B603D}" type="presParOf" srcId="{AD89F848-CBEF-494C-806E-E8D12B142F29}" destId="{6C1DD2CB-A709-4476-BEBD-54854536916C}" srcOrd="1" destOrd="0" presId="urn:microsoft.com/office/officeart/2009/layout/CirclePictureHierarchy"/>
    <dgm:cxn modelId="{37ABCED3-F0DF-4245-8E40-5C30AFEE6D76}" type="presParOf" srcId="{6C1DD2CB-A709-4476-BEBD-54854536916C}" destId="{65151ACF-A317-4F23-A615-A9561A107BBF}" srcOrd="0" destOrd="0" presId="urn:microsoft.com/office/officeart/2009/layout/CirclePictureHierarchy"/>
    <dgm:cxn modelId="{4AC9FD0C-9861-4595-8AAF-07C5D0952E4C}" type="presParOf" srcId="{65151ACF-A317-4F23-A615-A9561A107BBF}" destId="{430FEA9F-B55A-43AE-A73E-6F6655FD9372}" srcOrd="0" destOrd="0" presId="urn:microsoft.com/office/officeart/2009/layout/CirclePictureHierarchy"/>
    <dgm:cxn modelId="{BF04D10A-19EC-4FC7-9D19-EF33AFF47523}" type="presParOf" srcId="{65151ACF-A317-4F23-A615-A9561A107BBF}" destId="{AEBB5D79-CBDB-447D-A1E7-1E6E2FB1B471}" srcOrd="1" destOrd="0" presId="urn:microsoft.com/office/officeart/2009/layout/CirclePictureHierarchy"/>
    <dgm:cxn modelId="{448BA443-3AD4-4F1B-B587-58BD143E107F}" type="presParOf" srcId="{6C1DD2CB-A709-4476-BEBD-54854536916C}" destId="{CDB832C7-8F27-4FDD-9076-E0E9B0CBB27E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58BCE-D70D-452C-A200-686BA6B6E1B8}">
      <dsp:nvSpPr>
        <dsp:cNvPr id="0" name=""/>
        <dsp:cNvSpPr/>
      </dsp:nvSpPr>
      <dsp:spPr>
        <a:xfrm>
          <a:off x="6314783" y="3960212"/>
          <a:ext cx="91440" cy="333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B3D89-DC51-4ADD-A37A-9B0DB64E0B34}">
      <dsp:nvSpPr>
        <dsp:cNvPr id="0" name=""/>
        <dsp:cNvSpPr/>
      </dsp:nvSpPr>
      <dsp:spPr>
        <a:xfrm>
          <a:off x="4174717" y="2566607"/>
          <a:ext cx="2185786" cy="333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39"/>
              </a:lnTo>
              <a:lnTo>
                <a:pt x="2185786" y="168239"/>
              </a:lnTo>
              <a:lnTo>
                <a:pt x="2185786" y="333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DE668-DADD-45D6-8728-61C1C3601089}">
      <dsp:nvSpPr>
        <dsp:cNvPr id="0" name=""/>
        <dsp:cNvSpPr/>
      </dsp:nvSpPr>
      <dsp:spPr>
        <a:xfrm>
          <a:off x="1988930" y="3960212"/>
          <a:ext cx="1457191" cy="333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39"/>
              </a:lnTo>
              <a:lnTo>
                <a:pt x="1457191" y="168239"/>
              </a:lnTo>
              <a:lnTo>
                <a:pt x="1457191" y="333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19811-D38F-49FE-A1F6-5854EABB42B7}">
      <dsp:nvSpPr>
        <dsp:cNvPr id="0" name=""/>
        <dsp:cNvSpPr/>
      </dsp:nvSpPr>
      <dsp:spPr>
        <a:xfrm>
          <a:off x="531739" y="3960212"/>
          <a:ext cx="1457191" cy="333829"/>
        </a:xfrm>
        <a:custGeom>
          <a:avLst/>
          <a:gdLst/>
          <a:ahLst/>
          <a:cxnLst/>
          <a:rect l="0" t="0" r="0" b="0"/>
          <a:pathLst>
            <a:path>
              <a:moveTo>
                <a:pt x="1457191" y="0"/>
              </a:moveTo>
              <a:lnTo>
                <a:pt x="1457191" y="168239"/>
              </a:lnTo>
              <a:lnTo>
                <a:pt x="0" y="168239"/>
              </a:lnTo>
              <a:lnTo>
                <a:pt x="0" y="333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2A2E3-2904-4980-BDDC-D273CE324914}">
      <dsp:nvSpPr>
        <dsp:cNvPr id="0" name=""/>
        <dsp:cNvSpPr/>
      </dsp:nvSpPr>
      <dsp:spPr>
        <a:xfrm>
          <a:off x="1988930" y="2566607"/>
          <a:ext cx="2185786" cy="333829"/>
        </a:xfrm>
        <a:custGeom>
          <a:avLst/>
          <a:gdLst/>
          <a:ahLst/>
          <a:cxnLst/>
          <a:rect l="0" t="0" r="0" b="0"/>
          <a:pathLst>
            <a:path>
              <a:moveTo>
                <a:pt x="2185786" y="0"/>
              </a:moveTo>
              <a:lnTo>
                <a:pt x="2185786" y="168239"/>
              </a:lnTo>
              <a:lnTo>
                <a:pt x="0" y="168239"/>
              </a:lnTo>
              <a:lnTo>
                <a:pt x="0" y="333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EDCD2-3FA6-4CA8-AE6F-6917E2D9250E}">
      <dsp:nvSpPr>
        <dsp:cNvPr id="0" name=""/>
        <dsp:cNvSpPr/>
      </dsp:nvSpPr>
      <dsp:spPr>
        <a:xfrm>
          <a:off x="3644829" y="1506832"/>
          <a:ext cx="1059775" cy="10597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D99F1-C541-467F-81A2-1117C3CF4EA5}">
      <dsp:nvSpPr>
        <dsp:cNvPr id="0" name=""/>
        <dsp:cNvSpPr/>
      </dsp:nvSpPr>
      <dsp:spPr>
        <a:xfrm>
          <a:off x="4704604" y="1504183"/>
          <a:ext cx="1589662" cy="1059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Credit Recovery Form</a:t>
          </a:r>
          <a:endParaRPr lang="en-US" sz="1700" kern="1200" dirty="0"/>
        </a:p>
      </dsp:txBody>
      <dsp:txXfrm>
        <a:off x="4704604" y="1504183"/>
        <a:ext cx="1589662" cy="1059775"/>
      </dsp:txXfrm>
    </dsp:sp>
    <dsp:sp modelId="{9184E4D1-3B50-40B3-96E6-13DB80D38752}">
      <dsp:nvSpPr>
        <dsp:cNvPr id="0" name=""/>
        <dsp:cNvSpPr/>
      </dsp:nvSpPr>
      <dsp:spPr>
        <a:xfrm>
          <a:off x="1459042" y="2900437"/>
          <a:ext cx="1059775" cy="105977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A28B5-2DA5-4C5C-82FC-F0F83DE18DB2}">
      <dsp:nvSpPr>
        <dsp:cNvPr id="0" name=""/>
        <dsp:cNvSpPr/>
      </dsp:nvSpPr>
      <dsp:spPr>
        <a:xfrm>
          <a:off x="2518818" y="2897787"/>
          <a:ext cx="1589662" cy="1059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Differentiated Lessons</a:t>
          </a:r>
          <a:endParaRPr lang="en-US" sz="1700" kern="1200" dirty="0"/>
        </a:p>
      </dsp:txBody>
      <dsp:txXfrm>
        <a:off x="2518818" y="2897787"/>
        <a:ext cx="1589662" cy="1059775"/>
      </dsp:txXfrm>
    </dsp:sp>
    <dsp:sp modelId="{42606BB3-D845-4C0C-B5CB-C19CE18944A6}">
      <dsp:nvSpPr>
        <dsp:cNvPr id="0" name=""/>
        <dsp:cNvSpPr/>
      </dsp:nvSpPr>
      <dsp:spPr>
        <a:xfrm>
          <a:off x="1851" y="4294041"/>
          <a:ext cx="1059775" cy="105977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2D42F-7E45-4BA7-B45F-286CE15AD7E8}">
      <dsp:nvSpPr>
        <dsp:cNvPr id="0" name=""/>
        <dsp:cNvSpPr/>
      </dsp:nvSpPr>
      <dsp:spPr>
        <a:xfrm>
          <a:off x="1061627" y="4291392"/>
          <a:ext cx="1589662" cy="1059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Determine Level</a:t>
          </a:r>
          <a:endParaRPr lang="en-US" sz="1700" kern="1200" dirty="0"/>
        </a:p>
      </dsp:txBody>
      <dsp:txXfrm>
        <a:off x="1061627" y="4291392"/>
        <a:ext cx="1589662" cy="1059775"/>
      </dsp:txXfrm>
    </dsp:sp>
    <dsp:sp modelId="{C4A47FFC-FA23-475B-8107-E1E93A47BC44}">
      <dsp:nvSpPr>
        <dsp:cNvPr id="0" name=""/>
        <dsp:cNvSpPr/>
      </dsp:nvSpPr>
      <dsp:spPr>
        <a:xfrm>
          <a:off x="2916233" y="4294041"/>
          <a:ext cx="1059775" cy="105977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D5B71-2D46-4ECB-BAEB-EE045AB4D59C}">
      <dsp:nvSpPr>
        <dsp:cNvPr id="0" name=""/>
        <dsp:cNvSpPr/>
      </dsp:nvSpPr>
      <dsp:spPr>
        <a:xfrm>
          <a:off x="3976009" y="4291392"/>
          <a:ext cx="1589662" cy="1059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Enrollment</a:t>
          </a:r>
          <a:endParaRPr lang="en-US" sz="1700" kern="1200" dirty="0"/>
        </a:p>
      </dsp:txBody>
      <dsp:txXfrm>
        <a:off x="3976009" y="4291392"/>
        <a:ext cx="1589662" cy="1059775"/>
      </dsp:txXfrm>
    </dsp:sp>
    <dsp:sp modelId="{6D950624-D7AE-490E-8640-B3FD40D33DF6}">
      <dsp:nvSpPr>
        <dsp:cNvPr id="0" name=""/>
        <dsp:cNvSpPr/>
      </dsp:nvSpPr>
      <dsp:spPr>
        <a:xfrm>
          <a:off x="5830616" y="2900437"/>
          <a:ext cx="1059775" cy="105977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9BB95-DDDC-4A7E-9B37-F3D8F10828FC}">
      <dsp:nvSpPr>
        <dsp:cNvPr id="0" name=""/>
        <dsp:cNvSpPr/>
      </dsp:nvSpPr>
      <dsp:spPr>
        <a:xfrm>
          <a:off x="6890391" y="2897787"/>
          <a:ext cx="1589662" cy="1059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 Courses</a:t>
          </a:r>
          <a:endParaRPr lang="en-US" sz="1700" kern="1200" dirty="0"/>
        </a:p>
      </dsp:txBody>
      <dsp:txXfrm>
        <a:off x="6890391" y="2897787"/>
        <a:ext cx="1589662" cy="1059775"/>
      </dsp:txXfrm>
    </dsp:sp>
    <dsp:sp modelId="{C32B2403-21B8-4041-8880-93405D14BED4}">
      <dsp:nvSpPr>
        <dsp:cNvPr id="0" name=""/>
        <dsp:cNvSpPr/>
      </dsp:nvSpPr>
      <dsp:spPr>
        <a:xfrm>
          <a:off x="5830616" y="4294041"/>
          <a:ext cx="1059775" cy="105977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08B7D-B365-4F58-826C-DF8AF3262A84}">
      <dsp:nvSpPr>
        <dsp:cNvPr id="0" name=""/>
        <dsp:cNvSpPr/>
      </dsp:nvSpPr>
      <dsp:spPr>
        <a:xfrm>
          <a:off x="6890391" y="4291392"/>
          <a:ext cx="1589662" cy="1059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Enrollment</a:t>
          </a:r>
          <a:endParaRPr lang="en-US" sz="1700" kern="1200" dirty="0"/>
        </a:p>
      </dsp:txBody>
      <dsp:txXfrm>
        <a:off x="6890391" y="4291392"/>
        <a:ext cx="1589662" cy="1059775"/>
      </dsp:txXfrm>
    </dsp:sp>
    <dsp:sp modelId="{430FEA9F-B55A-43AE-A73E-6F6655FD9372}">
      <dsp:nvSpPr>
        <dsp:cNvPr id="0" name=""/>
        <dsp:cNvSpPr/>
      </dsp:nvSpPr>
      <dsp:spPr>
        <a:xfrm rot="10800000" flipH="1" flipV="1">
          <a:off x="584876" y="530917"/>
          <a:ext cx="2286973" cy="1316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B5D79-CBDB-447D-A1E7-1E6E2FB1B471}">
      <dsp:nvSpPr>
        <dsp:cNvPr id="0" name=""/>
        <dsp:cNvSpPr/>
      </dsp:nvSpPr>
      <dsp:spPr>
        <a:xfrm>
          <a:off x="2816151" y="5719593"/>
          <a:ext cx="1601060" cy="1059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Contact Alicia Moore</a:t>
          </a:r>
          <a:endParaRPr lang="en-US" sz="1700" kern="1200" dirty="0"/>
        </a:p>
      </dsp:txBody>
      <dsp:txXfrm>
        <a:off x="2816151" y="5719593"/>
        <a:ext cx="1601060" cy="1059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11/7/2018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11/7/2018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Alicia.moore@clevelandmetroschools.or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37149" y="838200"/>
            <a:ext cx="7008574" cy="2435226"/>
          </a:xfrm>
        </p:spPr>
        <p:txBody>
          <a:bodyPr/>
          <a:lstStyle/>
          <a:p>
            <a:r>
              <a:rPr lang="en-US" dirty="0" smtClean="0"/>
              <a:t>CMSD </a:t>
            </a:r>
            <a:r>
              <a:rPr lang="en-US" dirty="0" smtClean="0"/>
              <a:t>CREDIT RECOVERY PROGRAM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37149" y="3962400"/>
            <a:ext cx="7008574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Alicia Moore, Project </a:t>
            </a:r>
            <a:r>
              <a:rPr lang="en-US" dirty="0" smtClean="0"/>
              <a:t>Manager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8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0012" y="2057400"/>
            <a:ext cx="9144000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US" dirty="0" smtClean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b="1" dirty="0"/>
              <a:t>ALICIA MOORE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Alicia.moore@clevelandmetroschools.org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		(216) 838-0167</a:t>
            </a:r>
          </a:p>
          <a:p>
            <a:pPr>
              <a:lnSpc>
                <a:spcPct val="95000"/>
              </a:lnSpc>
            </a:pPr>
            <a:endParaRPr lang="en-US" dirty="0" smtClean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 smtClean="0"/>
          </a:p>
          <a:p>
            <a:pPr>
              <a:lnSpc>
                <a:spcPct val="95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12" y="3352800"/>
            <a:ext cx="1295400" cy="99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87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CMSD GRADUATION RATE</a:t>
            </a:r>
            <a:br>
              <a:rPr lang="en-US" b="1" dirty="0" smtClean="0"/>
            </a:br>
            <a:r>
              <a:rPr lang="en-US" sz="2400" dirty="0" smtClean="0"/>
              <a:t>Based on 2018 State Report Card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2" y="1752600"/>
            <a:ext cx="8153399" cy="39846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0012" y="6172200"/>
            <a:ext cx="65532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Retrieved from clevelandmetroschools.org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3013502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http://clevelandmetroschools.org/Page/9600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620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9011378"/>
              </p:ext>
            </p:extLst>
          </p:nvPr>
        </p:nvGraphicFramePr>
        <p:xfrm>
          <a:off x="1217612" y="0"/>
          <a:ext cx="9829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5953443" y="4953000"/>
            <a:ext cx="45719" cy="45720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5256212" y="5257800"/>
            <a:ext cx="1028700" cy="612648"/>
          </a:xfrm>
          <a:prstGeom prst="cloud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No Course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141412" y="152400"/>
            <a:ext cx="29718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THE 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/>
              <a:t>CREDIT RECOVERY PROCESS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2437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7612" y="152401"/>
            <a:ext cx="7008574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Differentiated Lessons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990600"/>
            <a:ext cx="7008574" cy="5638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Designed for students identified with IEPs, </a:t>
            </a:r>
            <a:br>
              <a:rPr lang="en-US" sz="2400" dirty="0" smtClean="0"/>
            </a:br>
            <a:r>
              <a:rPr lang="en-US" sz="2400" dirty="0" smtClean="0"/>
              <a:t>504 Plans, ELL, or ESL who need Credit </a:t>
            </a:r>
            <a:br>
              <a:rPr lang="en-US" sz="2400" dirty="0" smtClean="0"/>
            </a:br>
            <a:r>
              <a:rPr lang="en-US" sz="2400" dirty="0" smtClean="0"/>
              <a:t>Recovery.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CR Lab Teacher must confer with Intervention Specialist prior to enrolling student into Differentiated Lessons.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Instructor-of-record must be certified/ licensed in the content area of course student being enrolled.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Can </a:t>
            </a:r>
            <a:r>
              <a:rPr lang="en-US" sz="2400" dirty="0"/>
              <a:t>be used in the classroom to support student </a:t>
            </a:r>
            <a:r>
              <a:rPr lang="en-US" sz="2400" dirty="0" smtClean="0"/>
              <a:t>learning.</a:t>
            </a:r>
            <a:endParaRPr lang="en-US" sz="24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Content can be modified.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04799"/>
            <a:ext cx="10157354" cy="6429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EXAMPLES OF DATA WALLS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219200"/>
            <a:ext cx="10515600" cy="5334000"/>
          </a:xfrm>
        </p:spPr>
      </p:pic>
    </p:spTree>
    <p:extLst>
      <p:ext uri="{BB962C8B-B14F-4D97-AF65-F5344CB8AC3E}">
        <p14:creationId xmlns:p14="http://schemas.microsoft.com/office/powerpoint/2010/main" val="15231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04799"/>
            <a:ext cx="10157354" cy="6429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EXAMPLES OF DATA WALLS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mooral01\Downloads\20161213_1235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8012" y="1219199"/>
            <a:ext cx="10896600" cy="548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4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04799"/>
            <a:ext cx="10157354" cy="6429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COURSE COMPLETION DATA WALL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990600"/>
            <a:ext cx="1135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9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04800"/>
            <a:ext cx="10157354" cy="990600"/>
          </a:xfrm>
        </p:spPr>
        <p:txBody>
          <a:bodyPr/>
          <a:lstStyle/>
          <a:p>
            <a:pPr algn="ctr"/>
            <a:r>
              <a:rPr lang="en-US" b="1" dirty="0" smtClean="0"/>
              <a:t>CELEBRATING SUCCESS</a:t>
            </a:r>
            <a:endParaRPr lang="en-US" b="1" dirty="0"/>
          </a:p>
        </p:txBody>
      </p:sp>
      <p:pic>
        <p:nvPicPr>
          <p:cNvPr id="3" name="Picture 2" descr="C:\Users\mooral01\Downloads\20160511_1557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752600"/>
            <a:ext cx="76200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4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793</TotalTime>
  <Words>70</Words>
  <Application>Microsoft Office PowerPoint</Application>
  <PresentationFormat>Custom</PresentationFormat>
  <Paragraphs>35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Welcome back to school presentation</vt:lpstr>
      <vt:lpstr>CMSD CREDIT RECOVERY PROGRAM</vt:lpstr>
      <vt:lpstr>CMSD GRADUATION RATE Based on 2018 State Report Card</vt:lpstr>
      <vt:lpstr>Online Resources</vt:lpstr>
      <vt:lpstr>PowerPoint Presentation</vt:lpstr>
      <vt:lpstr>Differentiated Lessons</vt:lpstr>
      <vt:lpstr>EXAMPLES OF DATA WALLS</vt:lpstr>
      <vt:lpstr>EXAMPLES OF DATA WALLS</vt:lpstr>
      <vt:lpstr>COURSE COMPLETION DATA WALL</vt:lpstr>
      <vt:lpstr>CELEBRATING SUCCESS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FUELED NOTES</dc:title>
  <dc:creator>Moore, Alicia</dc:creator>
  <cp:lastModifiedBy>Moore, Alicia</cp:lastModifiedBy>
  <cp:revision>46</cp:revision>
  <dcterms:created xsi:type="dcterms:W3CDTF">2018-03-22T18:13:10Z</dcterms:created>
  <dcterms:modified xsi:type="dcterms:W3CDTF">2018-11-07T20:30:33Z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